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8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90" r:id="rId19"/>
  </p:sldIdLst>
  <p:sldSz cx="12192000" cy="6858000"/>
  <p:notesSz cx="6858000" cy="9144000"/>
  <p:embeddedFontLst>
    <p:embeddedFont>
      <p:font typeface="Abadi Extra Light" panose="020B0604020202020204" charset="0"/>
      <p:regular r:id="rId20"/>
    </p:embeddedFont>
    <p:embeddedFont>
      <p:font typeface="Abrade Black" panose="00000900000000000000" charset="0"/>
      <p:bold r:id="rId21"/>
      <p:boldItalic r:id="rId22"/>
    </p:embeddedFont>
    <p:embeddedFont>
      <p:font typeface="Abrade Med" panose="00000500000000000000" charset="0"/>
      <p:regular r:id="rId23"/>
      <p:italic r:id="rId24"/>
    </p:embeddedFont>
    <p:embeddedFont>
      <p:font typeface="Bebas Neue" panose="020B0606020202050201" pitchFamily="34" charset="0"/>
      <p:regular r:id="rId25"/>
    </p:embeddedFont>
    <p:embeddedFont>
      <p:font typeface="Century Gothic" panose="020B0502020202020204" pitchFamily="34" charset="0"/>
      <p:regular r:id="rId26"/>
      <p:bold r:id="rId27"/>
      <p:italic r:id="rId28"/>
      <p:boldItalic r:id="rId29"/>
    </p:embeddedFont>
    <p:embeddedFont>
      <p:font typeface="Impact" panose="020B0806030902050204" pitchFamily="34" charset="0"/>
      <p:regular r:id="rId3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9E2F"/>
    <a:srgbClr val="9A3A29"/>
    <a:srgbClr val="FF9933"/>
    <a:srgbClr val="FAA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8D490D-C0CB-D0AC-6F79-AFA38208DFA2}" v="4" dt="2025-05-27T19:16:19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customXml" Target="../customXml/item3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EC8D490D-C0CB-D0AC-6F79-AFA38208DFA2}"/>
    <pc:docChg chg="modSld">
      <pc:chgData name="Usuário Convidado" userId="S::urn:spo:tenantanon#01ee7ae0-42ba-41a5-bb7b-8d4af8db7f07::" providerId="AD" clId="Web-{EC8D490D-C0CB-D0AC-6F79-AFA38208DFA2}" dt="2025-05-27T19:16:17.799" v="1" actId="20577"/>
      <pc:docMkLst>
        <pc:docMk/>
      </pc:docMkLst>
      <pc:sldChg chg="modSp">
        <pc:chgData name="Usuário Convidado" userId="S::urn:spo:tenantanon#01ee7ae0-42ba-41a5-bb7b-8d4af8db7f07::" providerId="AD" clId="Web-{EC8D490D-C0CB-D0AC-6F79-AFA38208DFA2}" dt="2025-05-27T19:15:35.531" v="0" actId="20577"/>
        <pc:sldMkLst>
          <pc:docMk/>
          <pc:sldMk cId="4293761343" sldId="261"/>
        </pc:sldMkLst>
        <pc:spChg chg="mod">
          <ac:chgData name="Usuário Convidado" userId="S::urn:spo:tenantanon#01ee7ae0-42ba-41a5-bb7b-8d4af8db7f07::" providerId="AD" clId="Web-{EC8D490D-C0CB-D0AC-6F79-AFA38208DFA2}" dt="2025-05-27T19:15:35.531" v="0" actId="20577"/>
          <ac:spMkLst>
            <pc:docMk/>
            <pc:sldMk cId="4293761343" sldId="261"/>
            <ac:spMk id="3" creationId="{39583795-9EE4-6CC0-E788-58CD95300BCF}"/>
          </ac:spMkLst>
        </pc:spChg>
      </pc:sldChg>
      <pc:sldChg chg="modSp">
        <pc:chgData name="Usuário Convidado" userId="S::urn:spo:tenantanon#01ee7ae0-42ba-41a5-bb7b-8d4af8db7f07::" providerId="AD" clId="Web-{EC8D490D-C0CB-D0AC-6F79-AFA38208DFA2}" dt="2025-05-27T19:16:17.799" v="1" actId="20577"/>
        <pc:sldMkLst>
          <pc:docMk/>
          <pc:sldMk cId="170578362" sldId="267"/>
        </pc:sldMkLst>
        <pc:spChg chg="mod">
          <ac:chgData name="Usuário Convidado" userId="S::urn:spo:tenantanon#01ee7ae0-42ba-41a5-bb7b-8d4af8db7f07::" providerId="AD" clId="Web-{EC8D490D-C0CB-D0AC-6F79-AFA38208DFA2}" dt="2025-05-27T19:16:17.799" v="1" actId="20577"/>
          <ac:spMkLst>
            <pc:docMk/>
            <pc:sldMk cId="170578362" sldId="267"/>
            <ac:spMk id="5" creationId="{0E4313D3-130D-01BA-5D4F-86B8CB4067B8}"/>
          </ac:spMkLst>
        </pc:spChg>
      </pc:sldChg>
    </pc:docChg>
  </pc:docChgLst>
  <pc:docChgLst>
    <pc:chgData name="Usuário Convidado" userId="S::urn:spo:tenantanon#01ee7ae0-42ba-41a5-bb7b-8d4af8db7f07::" providerId="AD" clId="Web-{91EBB390-7CFE-397B-5A3E-5E25BA29D4B7}"/>
    <pc:docChg chg="modSld">
      <pc:chgData name="Usuário Convidado" userId="S::urn:spo:tenantanon#01ee7ae0-42ba-41a5-bb7b-8d4af8db7f07::" providerId="AD" clId="Web-{91EBB390-7CFE-397B-5A3E-5E25BA29D4B7}" dt="2025-04-29T14:45:42.661" v="6" actId="20577"/>
      <pc:docMkLst>
        <pc:docMk/>
      </pc:docMkLst>
      <pc:sldChg chg="modSp">
        <pc:chgData name="Usuário Convidado" userId="S::urn:spo:tenantanon#01ee7ae0-42ba-41a5-bb7b-8d4af8db7f07::" providerId="AD" clId="Web-{91EBB390-7CFE-397B-5A3E-5E25BA29D4B7}" dt="2025-04-29T14:45:14.769" v="2" actId="20577"/>
        <pc:sldMkLst>
          <pc:docMk/>
          <pc:sldMk cId="2187335574" sldId="262"/>
        </pc:sldMkLst>
        <pc:spChg chg="mod">
          <ac:chgData name="Usuário Convidado" userId="S::urn:spo:tenantanon#01ee7ae0-42ba-41a5-bb7b-8d4af8db7f07::" providerId="AD" clId="Web-{91EBB390-7CFE-397B-5A3E-5E25BA29D4B7}" dt="2025-04-29T14:45:14.769" v="2" actId="20577"/>
          <ac:spMkLst>
            <pc:docMk/>
            <pc:sldMk cId="2187335574" sldId="262"/>
            <ac:spMk id="3" creationId="{EAD6B8E4-6FDE-976F-6505-4E8F1B9C8AFD}"/>
          </ac:spMkLst>
        </pc:spChg>
      </pc:sldChg>
      <pc:sldChg chg="modSp">
        <pc:chgData name="Usuário Convidado" userId="S::urn:spo:tenantanon#01ee7ae0-42ba-41a5-bb7b-8d4af8db7f07::" providerId="AD" clId="Web-{91EBB390-7CFE-397B-5A3E-5E25BA29D4B7}" dt="2025-04-29T14:45:33.004" v="5" actId="20577"/>
        <pc:sldMkLst>
          <pc:docMk/>
          <pc:sldMk cId="280435822" sldId="263"/>
        </pc:sldMkLst>
        <pc:spChg chg="mod">
          <ac:chgData name="Usuário Convidado" userId="S::urn:spo:tenantanon#01ee7ae0-42ba-41a5-bb7b-8d4af8db7f07::" providerId="AD" clId="Web-{91EBB390-7CFE-397B-5A3E-5E25BA29D4B7}" dt="2025-04-29T14:45:33.004" v="5" actId="20577"/>
          <ac:spMkLst>
            <pc:docMk/>
            <pc:sldMk cId="280435822" sldId="263"/>
            <ac:spMk id="3" creationId="{ABC03141-45F2-CC64-BA7C-8F1AF12202DD}"/>
          </ac:spMkLst>
        </pc:spChg>
      </pc:sldChg>
      <pc:sldChg chg="modSp">
        <pc:chgData name="Usuário Convidado" userId="S::urn:spo:tenantanon#01ee7ae0-42ba-41a5-bb7b-8d4af8db7f07::" providerId="AD" clId="Web-{91EBB390-7CFE-397B-5A3E-5E25BA29D4B7}" dt="2025-04-29T14:45:42.661" v="6" actId="20577"/>
        <pc:sldMkLst>
          <pc:docMk/>
          <pc:sldMk cId="10273455" sldId="265"/>
        </pc:sldMkLst>
        <pc:spChg chg="mod">
          <ac:chgData name="Usuário Convidado" userId="S::urn:spo:tenantanon#01ee7ae0-42ba-41a5-bb7b-8d4af8db7f07::" providerId="AD" clId="Web-{91EBB390-7CFE-397B-5A3E-5E25BA29D4B7}" dt="2025-04-29T14:45:42.661" v="6" actId="20577"/>
          <ac:spMkLst>
            <pc:docMk/>
            <pc:sldMk cId="10273455" sldId="265"/>
            <ac:spMk id="3" creationId="{058CA3C1-CCE8-0A62-3758-F7EBA10C94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6E2131-5353-0DE9-DEB5-C5EE2115A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34C4E82-0CAF-AB42-C876-44478E176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89052F8-8925-0390-8825-4E6E9DC67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D71336-A8C8-EF5E-A96D-C990C40E4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2EB077-742D-57A4-C128-637D2E9AF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0227855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2ED42B-560E-0DC6-2D3B-7725D12F0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633E928-3FE5-CC0C-0012-E1F718D997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BD59BE-5754-4E27-A51A-4F570FF03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68527A-BB26-3FF0-568F-D9771E212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3E119F-64FE-A112-1AD0-12CF6736F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1740625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1E63362-1B08-DCF7-3673-1490ABAADD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19DA072-3169-811F-89DB-91F33F1F9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73B1163-391A-2D70-227A-055266E82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7CF826-6531-B6CE-DD0B-BCE480FBB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DE8AEF-1169-A24F-96CC-2A5B009B0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1748328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993321-E8F6-11B4-A1ED-25DDCDCB8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093388-0DF4-AEBF-4F61-0F99C017D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A0EC9D-B66C-228A-2795-7EA377B8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D4F20D-30D0-5795-3E74-85622C08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53C426-DB4C-2A1C-144A-320A6B0E2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8775440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D5A087-7258-9B39-0B6F-31846E6CF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7A3EF5-4B85-1401-BA3C-D8EBF05F5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F858E6-7CF3-9671-75A1-928E65889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51F167-7164-0226-3A4F-8E34471A4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4EE222B-0D25-96BB-F952-97F503A4E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8963444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3381FB-7A08-95FA-CCDB-6A1BAE5C7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31F893-A34C-5C4A-ACDE-DD1347A04D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0DB400E-EF4D-1489-0DBA-482440F67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4834F25-B517-754F-2D2B-C5750E7F9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E14926D-E650-D448-F72B-EAEF2CE91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130184-EEF0-A9B9-1E19-7636CFD73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6330596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999E2E-4C7A-BC89-EECE-7D02F3922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676B0EF-D3E1-8DB4-849C-08CD0F152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BE1619E-738B-DA0E-9B67-C972F145F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4C01047-BD99-F258-23CF-EA63ED8966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6E47887-2E64-00B9-3AEA-C5FB1D65F3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29D136A-F6E7-02F1-A825-1F8668C16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D65DB60-694F-2B43-4515-A0A2773E6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C0C7CEB-D5AA-801E-3F7A-4F37E83E5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5058756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480ED4-43DB-557D-7924-8069FACD5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21189CE-CA66-5D67-DD65-820597F09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7BA0807-6C19-DF1A-FCE1-F72FA76F7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91C3E48-AC03-AA9F-B43E-90AE6310B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4990751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B10D5B6-484C-7906-67CC-AD3DF2269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CDEE846-6BAE-DAFE-1564-100CB3AEC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BBCDF81-B769-AF9E-9603-16437694A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694231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43556D-2E56-2701-68B8-14240B606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BBA442B-7128-9F1C-2785-032BD55DF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DE4F7A2-E104-3E82-5FD2-B47D85A5A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ECAB1A8-4483-2B8B-D353-DF8F8F035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8FCC817-8D33-520F-B79E-A31BCDC40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7B2E296-DADF-AFCE-2460-CE457D19D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5695307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2E447E-508B-4DE0-2842-928E8B3A2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94B2E7B-62DA-9B57-3421-088CCCF53E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33C346F-1108-A481-1B57-394A9CA5D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A5E598-650D-C56C-C679-923AB5D66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74AB-4A00-471E-881D-1AB93C93D4C1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69345F6-D8F6-FEE9-B143-87744E30B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D9CCFA4-C9CA-C745-3B74-1C3F44214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2D92E-9202-4C53-85FE-39F6A01D96B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113332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C65FBC0-48B4-A0AD-0BBD-D64652045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97B1D4-0EE2-C8F0-C8B7-04F1B8AAC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6200B90-899D-95A7-0821-073077FE31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AB0874AB-4A00-471E-881D-1AB93C93D4C1}" type="datetimeFigureOut">
              <a:rPr lang="pt-BR" smtClean="0"/>
              <a:pPr/>
              <a:t>27/05/2025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0A230E-1977-36FB-CF45-1C8E00DCAB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1E8D59-9A92-AF06-8453-964A818AC5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F842D92E-9202-4C53-85FE-39F6A01D96B0}" type="slidenum">
              <a:rPr lang="pt-BR" smtClean="0"/>
              <a:pPr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715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1E2C9633-B516-2530-AF26-A1E8B30CEE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6AFA5-B6D8-8433-DBA5-67094A99C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de camisa azul segurando celular&#10;&#10;O conteúdo gerado por IA pode estar incorreto.">
            <a:extLst>
              <a:ext uri="{FF2B5EF4-FFF2-40B4-BE49-F238E27FC236}">
                <a16:creationId xmlns:a16="http://schemas.microsoft.com/office/drawing/2014/main" id="{A4AB80A9-5D4E-0E9E-9163-919B00D31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32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9C69AEB-5049-89C8-150D-AC642FAB8E1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32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97D41E8-893E-7AAD-C50A-2CEF936C3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297" y="3305317"/>
            <a:ext cx="9144000" cy="1648388"/>
          </a:xfrm>
        </p:spPr>
        <p:txBody>
          <a:bodyPr>
            <a:normAutofit/>
          </a:bodyPr>
          <a:lstStyle/>
          <a:p>
            <a:pPr algn="l"/>
            <a:r>
              <a:rPr lang="pt-BR" sz="7200" dirty="0">
                <a:latin typeface="Abadi Extra Light" panose="020B0204020104020204" pitchFamily="34" charset="0"/>
              </a:rPr>
              <a:t> QUE ENSEÑA</a:t>
            </a:r>
            <a:endParaRPr lang="pt-BR" sz="85700" dirty="0">
              <a:latin typeface="Abadi Extra Light" panose="020B0204020104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A8513F9-9F61-7577-1664-020B8CA0868C}"/>
              </a:ext>
            </a:extLst>
          </p:cNvPr>
          <p:cNvSpPr txBox="1"/>
          <p:nvPr/>
        </p:nvSpPr>
        <p:spPr>
          <a:xfrm>
            <a:off x="588293" y="1738663"/>
            <a:ext cx="732667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FF9933"/>
                </a:solidFill>
                <a:latin typeface="Bebas Neue" panose="020B0606020202050201" pitchFamily="34" charset="0"/>
              </a:rPr>
              <a:t>COMUNICACIÓN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4085952-D904-4A37-FD3A-236BFBD32BB3}"/>
              </a:ext>
            </a:extLst>
          </p:cNvPr>
          <p:cNvSpPr/>
          <p:nvPr/>
        </p:nvSpPr>
        <p:spPr>
          <a:xfrm rot="5400000" flipH="1">
            <a:off x="1739899" y="3141930"/>
            <a:ext cx="45719" cy="30784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9FB3B13-556A-738F-946F-14DC66A68F1D}"/>
              </a:ext>
            </a:extLst>
          </p:cNvPr>
          <p:cNvSpPr/>
          <p:nvPr/>
        </p:nvSpPr>
        <p:spPr>
          <a:xfrm rot="10800000">
            <a:off x="2625213" y="4481987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6496078-B109-37E6-41FB-6E89FCE2886A}"/>
              </a:ext>
            </a:extLst>
          </p:cNvPr>
          <p:cNvSpPr/>
          <p:nvPr/>
        </p:nvSpPr>
        <p:spPr>
          <a:xfrm rot="16200000">
            <a:off x="5833390" y="2741"/>
            <a:ext cx="45719" cy="29473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9C49E97-25E3-72B5-D0AE-E2F441D16D4D}"/>
              </a:ext>
            </a:extLst>
          </p:cNvPr>
          <p:cNvSpPr/>
          <p:nvPr/>
        </p:nvSpPr>
        <p:spPr>
          <a:xfrm rot="5400000">
            <a:off x="4296632" y="1085075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CE02553B-45DF-86CF-5984-A9E8C83AFC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37653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06366-6BE4-886E-9830-794A3AAF6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de biquíni na mão&#10;&#10;O conteúdo gerado por IA pode estar incorreto.">
            <a:extLst>
              <a:ext uri="{FF2B5EF4-FFF2-40B4-BE49-F238E27FC236}">
                <a16:creationId xmlns:a16="http://schemas.microsoft.com/office/drawing/2014/main" id="{210A04A1-1435-1CB2-9725-672AC9960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0B70A690-4854-1814-0F0D-DAB71073A3F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058CA3C1-CCE8-0A62-3758-F7EBA10C9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70512" y="1343353"/>
            <a:ext cx="5364404" cy="207460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130000"/>
              </a:lnSpc>
            </a:pPr>
            <a:r>
              <a:rPr lang="es-ES" sz="3200" dirty="0">
                <a:latin typeface="Abrade Med"/>
              </a:rPr>
              <a:t>La llamada </a:t>
            </a:r>
            <a:r>
              <a:rPr lang="es-ES" sz="3200" i="1" dirty="0">
                <a:latin typeface="Abrade Med"/>
              </a:rPr>
              <a:t>Comunicación No Violenta (CNV),</a:t>
            </a:r>
            <a:r>
              <a:rPr lang="es-ES" sz="3200" dirty="0">
                <a:latin typeface="Abrade Med"/>
              </a:rPr>
              <a:t> enfatiza la empatía, el respeto y</a:t>
            </a:r>
            <a:endParaRPr lang="pt-BR" sz="31800" dirty="0">
              <a:latin typeface="Abrade Med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F28774-E2D6-1971-3613-55D49082BFF5}"/>
              </a:ext>
            </a:extLst>
          </p:cNvPr>
          <p:cNvSpPr txBox="1"/>
          <p:nvPr/>
        </p:nvSpPr>
        <p:spPr>
          <a:xfrm>
            <a:off x="5445758" y="3316029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6000" dirty="0" err="1">
                <a:solidFill>
                  <a:srgbClr val="9A3A29"/>
                </a:solidFill>
                <a:latin typeface="Bebas Neue" panose="020B0606020202050201" pitchFamily="34" charset="0"/>
              </a:rPr>
              <a:t>la</a:t>
            </a:r>
            <a:r>
              <a:rPr lang="pt-BR" sz="6000" dirty="0">
                <a:solidFill>
                  <a:srgbClr val="9A3A29"/>
                </a:solidFill>
                <a:latin typeface="Bebas Neue" panose="020B0606020202050201" pitchFamily="34" charset="0"/>
              </a:rPr>
              <a:t> </a:t>
            </a:r>
            <a:r>
              <a:rPr lang="pt-BR" sz="6000" dirty="0" err="1">
                <a:solidFill>
                  <a:srgbClr val="9A3A29"/>
                </a:solidFill>
                <a:latin typeface="Bebas Neue" panose="020B0606020202050201" pitchFamily="34" charset="0"/>
              </a:rPr>
              <a:t>comprensión</a:t>
            </a:r>
            <a:r>
              <a:rPr lang="pt-BR" sz="6000" dirty="0">
                <a:solidFill>
                  <a:srgbClr val="9A3A29"/>
                </a:solidFill>
                <a:latin typeface="Bebas Neue" panose="020B0606020202050201" pitchFamily="34" charset="0"/>
              </a:rPr>
              <a:t> mutua.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69552BA-E58A-411C-9055-EBC87F4D949A}"/>
              </a:ext>
            </a:extLst>
          </p:cNvPr>
          <p:cNvSpPr/>
          <p:nvPr/>
        </p:nvSpPr>
        <p:spPr>
          <a:xfrm rot="5400000" flipH="1">
            <a:off x="9979659" y="3105812"/>
            <a:ext cx="45719" cy="3078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CDCFF65-2885-E2C1-89E0-95B01F73D416}"/>
              </a:ext>
            </a:extLst>
          </p:cNvPr>
          <p:cNvSpPr/>
          <p:nvPr/>
        </p:nvSpPr>
        <p:spPr>
          <a:xfrm rot="10800000">
            <a:off x="8850548" y="4478275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7FFEE4F-48BB-03A2-8B80-FF2E3E84AEE2}"/>
              </a:ext>
            </a:extLst>
          </p:cNvPr>
          <p:cNvSpPr/>
          <p:nvPr/>
        </p:nvSpPr>
        <p:spPr>
          <a:xfrm>
            <a:off x="5734943" y="-417922"/>
            <a:ext cx="45719" cy="29473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0ACB6DD-E776-8412-735A-A62345905030}"/>
              </a:ext>
            </a:extLst>
          </p:cNvPr>
          <p:cNvSpPr/>
          <p:nvPr/>
        </p:nvSpPr>
        <p:spPr>
          <a:xfrm>
            <a:off x="5656426" y="1321019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A3A2B03-8A33-0C51-3685-04526EA010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33028" y="251130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455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0D77D-DCCB-C10A-3679-528C23D5D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vestido azul&#10;&#10;O conteúdo gerado por IA pode estar incorreto.">
            <a:extLst>
              <a:ext uri="{FF2B5EF4-FFF2-40B4-BE49-F238E27FC236}">
                <a16:creationId xmlns:a16="http://schemas.microsoft.com/office/drawing/2014/main" id="{D48A0E76-8853-0889-97B6-98F810258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2BA72BF-2871-AC10-6A76-12855F6BC73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8C34AF78-F9F3-2AF2-5954-69A899E73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8712" y="1095553"/>
            <a:ext cx="6302478" cy="4666891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200" dirty="0"/>
              <a:t>Prácticas como la escucha activa, la expresión clara y respetuosa de sentimientos y necesidades, y la resolución pacífica de conflictos son fundamentales para este enfoque.</a:t>
            </a:r>
            <a:endParaRPr lang="pt-BR" sz="4130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5D317DF-FA9D-3B8D-A294-CDAC33FDB8D3}"/>
              </a:ext>
            </a:extLst>
          </p:cNvPr>
          <p:cNvSpPr/>
          <p:nvPr/>
        </p:nvSpPr>
        <p:spPr>
          <a:xfrm rot="5400000" flipH="1">
            <a:off x="6220459" y="4177486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EB7CAEB-82B3-9258-E537-48880DE65F0B}"/>
              </a:ext>
            </a:extLst>
          </p:cNvPr>
          <p:cNvSpPr/>
          <p:nvPr/>
        </p:nvSpPr>
        <p:spPr>
          <a:xfrm rot="10800000">
            <a:off x="5076796" y="5479547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6DF3C54-E8E4-0A20-4C50-6ED0629A1703}"/>
              </a:ext>
            </a:extLst>
          </p:cNvPr>
          <p:cNvSpPr/>
          <p:nvPr/>
        </p:nvSpPr>
        <p:spPr>
          <a:xfrm>
            <a:off x="671740" y="0"/>
            <a:ext cx="46015" cy="4338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9D12C90-896D-4780-470E-47F2883FE6ED}"/>
              </a:ext>
            </a:extLst>
          </p:cNvPr>
          <p:cNvSpPr/>
          <p:nvPr/>
        </p:nvSpPr>
        <p:spPr>
          <a:xfrm>
            <a:off x="581370" y="1197153"/>
            <a:ext cx="272769" cy="651967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39B9C246-197B-66ED-EB48-BCD32D0F60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25192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0955D-997D-592E-E92E-38A4ADAF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com roupa laranja&#10;&#10;O conteúdo gerado por IA pode estar incorreto.">
            <a:extLst>
              <a:ext uri="{FF2B5EF4-FFF2-40B4-BE49-F238E27FC236}">
                <a16:creationId xmlns:a16="http://schemas.microsoft.com/office/drawing/2014/main" id="{60505223-D0F4-1554-6757-6E0018383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605C126-19DF-774F-3B28-FB5961D028C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0E4313D3-130D-01BA-5D4F-86B8CB4067B8}"/>
              </a:ext>
            </a:extLst>
          </p:cNvPr>
          <p:cNvSpPr txBox="1"/>
          <p:nvPr/>
        </p:nvSpPr>
        <p:spPr>
          <a:xfrm>
            <a:off x="4571999" y="482272"/>
            <a:ext cx="7275870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sz="6000" dirty="0">
                <a:latin typeface="Bebas Neue"/>
              </a:rPr>
              <a:t>MARCA LA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428166B-8E29-62CB-736C-9031A13E56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99" y="1379948"/>
            <a:ext cx="7620001" cy="2140000"/>
          </a:xfrm>
        </p:spPr>
        <p:txBody>
          <a:bodyPr>
            <a:normAutofit lnSpcReduction="10000"/>
          </a:bodyPr>
          <a:lstStyle/>
          <a:p>
            <a:pPr algn="l"/>
            <a:r>
              <a:rPr lang="pt-BR" sz="15700" dirty="0">
                <a:solidFill>
                  <a:srgbClr val="9A3A29"/>
                </a:solidFill>
                <a:latin typeface="Bebas Neue" panose="020B0606020202050201" pitchFamily="34" charset="0"/>
              </a:rPr>
              <a:t>DIFERENCIA</a:t>
            </a:r>
            <a:endParaRPr lang="pt-BR" sz="400000" dirty="0">
              <a:solidFill>
                <a:srgbClr val="9A3A29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F2028D7-FD44-8628-5B5C-C5C2038CBA77}"/>
              </a:ext>
            </a:extLst>
          </p:cNvPr>
          <p:cNvSpPr/>
          <p:nvPr/>
        </p:nvSpPr>
        <p:spPr>
          <a:xfrm rot="5400000" flipH="1">
            <a:off x="9456911" y="2833101"/>
            <a:ext cx="45719" cy="307847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B4C1824-E27B-06B9-8231-2BE9A7BF9261}"/>
              </a:ext>
            </a:extLst>
          </p:cNvPr>
          <p:cNvSpPr/>
          <p:nvPr/>
        </p:nvSpPr>
        <p:spPr>
          <a:xfrm rot="10800000">
            <a:off x="8485968" y="4216236"/>
            <a:ext cx="258500" cy="64191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3A58190-1391-19B6-13E3-79A0CCF8BA4A}"/>
              </a:ext>
            </a:extLst>
          </p:cNvPr>
          <p:cNvSpPr/>
          <p:nvPr/>
        </p:nvSpPr>
        <p:spPr>
          <a:xfrm flipH="1">
            <a:off x="4303049" y="-629920"/>
            <a:ext cx="58925" cy="35199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CCCBAF4-ACA9-71A3-C1F0-B277B3522410}"/>
              </a:ext>
            </a:extLst>
          </p:cNvPr>
          <p:cNvSpPr/>
          <p:nvPr/>
        </p:nvSpPr>
        <p:spPr>
          <a:xfrm>
            <a:off x="4227868" y="679562"/>
            <a:ext cx="209289" cy="6210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3E2F368C-25D9-4B97-CF2E-0FAF918DDF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8362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E16E9-51EB-0BD2-BFE1-4EABEDB83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uma pessoa&#10;&#10;O conteúdo gerado por IA pode estar incorreto.">
            <a:extLst>
              <a:ext uri="{FF2B5EF4-FFF2-40B4-BE49-F238E27FC236}">
                <a16:creationId xmlns:a16="http://schemas.microsoft.com/office/drawing/2014/main" id="{55AEFA85-E43F-E282-BCD6-B99A30152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94C35693-A098-D149-8ADC-6B98CD6EB251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162BFA6-4AAE-F354-BBF0-7B09DE99E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0722" y="4840902"/>
            <a:ext cx="7781349" cy="1648388"/>
          </a:xfrm>
        </p:spPr>
        <p:txBody>
          <a:bodyPr>
            <a:normAutofit/>
          </a:bodyPr>
          <a:lstStyle/>
          <a:p>
            <a:pPr algn="l"/>
            <a:r>
              <a:rPr lang="es-ES" sz="4000" dirty="0">
                <a:latin typeface="Bebas Neue" panose="020B0606020202050201" pitchFamily="34" charset="0"/>
              </a:rPr>
              <a:t>Para promover la comunicación que enseña</a:t>
            </a:r>
            <a:endParaRPr lang="pt-BR" sz="123400" dirty="0">
              <a:latin typeface="Bebas Neue" panose="020B0606020202050201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F53E968-46F6-717C-CD28-54496CB6DFE1}"/>
              </a:ext>
            </a:extLst>
          </p:cNvPr>
          <p:cNvSpPr txBox="1"/>
          <p:nvPr/>
        </p:nvSpPr>
        <p:spPr>
          <a:xfrm>
            <a:off x="5100927" y="3045436"/>
            <a:ext cx="726603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800" dirty="0" err="1">
                <a:solidFill>
                  <a:srgbClr val="9A3A29"/>
                </a:solidFill>
                <a:latin typeface="Bebas Neue" panose="020B0606020202050201" pitchFamily="34" charset="0"/>
              </a:rPr>
              <a:t>consejos</a:t>
            </a:r>
            <a:endParaRPr lang="pt-BR" sz="13800" dirty="0">
              <a:solidFill>
                <a:srgbClr val="9A3A29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AA61753-E70E-CD98-B912-00C8CD043C9E}"/>
              </a:ext>
            </a:extLst>
          </p:cNvPr>
          <p:cNvSpPr/>
          <p:nvPr/>
        </p:nvSpPr>
        <p:spPr>
          <a:xfrm rot="5400000" flipH="1">
            <a:off x="9349739" y="1420117"/>
            <a:ext cx="45719" cy="30784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4CDD32F-624A-5BE3-53BB-B04FA99E8A1C}"/>
              </a:ext>
            </a:extLst>
          </p:cNvPr>
          <p:cNvSpPr/>
          <p:nvPr/>
        </p:nvSpPr>
        <p:spPr>
          <a:xfrm rot="10800000">
            <a:off x="8170889" y="2487793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5E3666C-5318-F7E8-4BC7-0810296A8094}"/>
              </a:ext>
            </a:extLst>
          </p:cNvPr>
          <p:cNvSpPr/>
          <p:nvPr/>
        </p:nvSpPr>
        <p:spPr>
          <a:xfrm rot="5400000">
            <a:off x="6531482" y="4332492"/>
            <a:ext cx="45719" cy="294739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96D2491-DE68-3967-5703-4E6C21D1257B}"/>
              </a:ext>
            </a:extLst>
          </p:cNvPr>
          <p:cNvSpPr/>
          <p:nvPr/>
        </p:nvSpPr>
        <p:spPr>
          <a:xfrm rot="16200000">
            <a:off x="5112713" y="5391965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75ACC0A4-AB3B-EC63-403B-C4EAFCC6BF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95368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57253-AFE5-CA45-414B-C0782B959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roupa azul&#10;&#10;O conteúdo gerado por IA pode estar incorreto.">
            <a:extLst>
              <a:ext uri="{FF2B5EF4-FFF2-40B4-BE49-F238E27FC236}">
                <a16:creationId xmlns:a16="http://schemas.microsoft.com/office/drawing/2014/main" id="{10E3ACF3-B9E1-2CAC-8322-48CFCA80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54FE7FB9-57AF-2716-F87E-72A054B3E73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4A141D26-B9B7-50E4-2CF7-3F6772E36A32}"/>
              </a:ext>
            </a:extLst>
          </p:cNvPr>
          <p:cNvSpPr/>
          <p:nvPr/>
        </p:nvSpPr>
        <p:spPr>
          <a:xfrm>
            <a:off x="5278056" y="650430"/>
            <a:ext cx="7581417" cy="5557140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9C9A1C-9356-DC12-F9D4-7920E888E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39846" y="1057709"/>
            <a:ext cx="5903090" cy="4458096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Promueve buenos conceptos y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buenas ideas y evita fomentar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ofensas, agresiones y faltas de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respeto en las redes sociales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por participar en disputas argumentativas interminables y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500" dirty="0">
                <a:solidFill>
                  <a:schemeClr val="bg1"/>
                </a:solidFill>
              </a:rPr>
              <a:t>poco productivas. Usa palabras e imágenes sabia y respetuosamente para enseñar algo a los demás.</a:t>
            </a:r>
            <a:endParaRPr lang="pt-BR" sz="2500" dirty="0">
              <a:solidFill>
                <a:schemeClr val="bg1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D5C6F52-5126-A5F8-E2F4-9D5532595303}"/>
              </a:ext>
            </a:extLst>
          </p:cNvPr>
          <p:cNvSpPr/>
          <p:nvPr/>
        </p:nvSpPr>
        <p:spPr>
          <a:xfrm>
            <a:off x="5660020" y="949817"/>
            <a:ext cx="1284790" cy="1273215"/>
          </a:xfrm>
          <a:prstGeom prst="rect">
            <a:avLst/>
          </a:prstGeom>
          <a:solidFill>
            <a:srgbClr val="FAA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8EEA895-ED3D-DCC0-738A-76924A4BCC75}"/>
              </a:ext>
            </a:extLst>
          </p:cNvPr>
          <p:cNvSpPr txBox="1"/>
          <p:nvPr/>
        </p:nvSpPr>
        <p:spPr>
          <a:xfrm>
            <a:off x="5971076" y="801594"/>
            <a:ext cx="9621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b="1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2B836DF-DBE2-BF29-0843-5D2ED154C341}"/>
              </a:ext>
            </a:extLst>
          </p:cNvPr>
          <p:cNvSpPr/>
          <p:nvPr/>
        </p:nvSpPr>
        <p:spPr>
          <a:xfrm rot="5400000" flipH="1">
            <a:off x="5716987" y="4277301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9FFF4B6-8F71-F60B-3694-9F8AB92520BD}"/>
              </a:ext>
            </a:extLst>
          </p:cNvPr>
          <p:cNvSpPr/>
          <p:nvPr/>
        </p:nvSpPr>
        <p:spPr>
          <a:xfrm rot="10800000">
            <a:off x="6409239" y="5414493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260EF52-9D2D-CAA4-5678-34F98D173755}"/>
              </a:ext>
            </a:extLst>
          </p:cNvPr>
          <p:cNvSpPr/>
          <p:nvPr/>
        </p:nvSpPr>
        <p:spPr>
          <a:xfrm>
            <a:off x="727727" y="0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E2E3A5F-2FD5-5227-542E-B98FCE4D11D8}"/>
              </a:ext>
            </a:extLst>
          </p:cNvPr>
          <p:cNvSpPr/>
          <p:nvPr/>
        </p:nvSpPr>
        <p:spPr>
          <a:xfrm>
            <a:off x="628890" y="1784200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780935EE-8F98-60E2-1282-DE1D225763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38794" y="6207570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61511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6C65E-52F7-C1C1-5B01-A78BAD7A1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Uma imagem contendo no interior, segurando, mão, mesa&#10;&#10;O conteúdo gerado por IA pode estar incorreto.">
            <a:extLst>
              <a:ext uri="{FF2B5EF4-FFF2-40B4-BE49-F238E27FC236}">
                <a16:creationId xmlns:a16="http://schemas.microsoft.com/office/drawing/2014/main" id="{5EB3EC5D-61E6-3099-C0DF-FC1BF413E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B5D022B-974C-EAFD-B522-956DC41B2C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0F749A0F-80D1-992D-1AA2-9138BEA903D1}"/>
              </a:ext>
            </a:extLst>
          </p:cNvPr>
          <p:cNvSpPr/>
          <p:nvPr/>
        </p:nvSpPr>
        <p:spPr>
          <a:xfrm>
            <a:off x="5278056" y="650430"/>
            <a:ext cx="7581417" cy="5557140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9DD6B1C-A3B4-BB85-84F0-61DD31A43878}"/>
              </a:ext>
            </a:extLst>
          </p:cNvPr>
          <p:cNvSpPr/>
          <p:nvPr/>
        </p:nvSpPr>
        <p:spPr>
          <a:xfrm>
            <a:off x="5660020" y="949817"/>
            <a:ext cx="1284790" cy="1273215"/>
          </a:xfrm>
          <a:prstGeom prst="rect">
            <a:avLst/>
          </a:prstGeom>
          <a:solidFill>
            <a:srgbClr val="FAA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9C3B6F7-CEBE-08E7-9E2B-4E835876DC07}"/>
              </a:ext>
            </a:extLst>
          </p:cNvPr>
          <p:cNvSpPr txBox="1"/>
          <p:nvPr/>
        </p:nvSpPr>
        <p:spPr>
          <a:xfrm>
            <a:off x="5913201" y="801594"/>
            <a:ext cx="9621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9DA95FD-27D0-CC8D-E5D6-4E5DEF83A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0529" y="1378974"/>
            <a:ext cx="5781368" cy="4434348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Haz que el mensaje sea el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centro de tus publicaciones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y no la ira, el dolor o la voluntad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de menospreciar a los interlocutores en el entorno digital. Cuando te conectes con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personas en las redes, hazlo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con respeto.</a:t>
            </a:r>
            <a:endParaRPr lang="pt-BR" sz="71400" dirty="0">
              <a:solidFill>
                <a:schemeClr val="bg1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19C1B32-12A2-65CA-C6B5-8ED91D9BCB4B}"/>
              </a:ext>
            </a:extLst>
          </p:cNvPr>
          <p:cNvSpPr/>
          <p:nvPr/>
        </p:nvSpPr>
        <p:spPr>
          <a:xfrm rot="5400000" flipH="1">
            <a:off x="5716987" y="4277301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6B8FFC7-4AE7-3F99-F824-7F1E77B35B2D}"/>
              </a:ext>
            </a:extLst>
          </p:cNvPr>
          <p:cNvSpPr/>
          <p:nvPr/>
        </p:nvSpPr>
        <p:spPr>
          <a:xfrm rot="10800000">
            <a:off x="6409239" y="5414493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426310C-756A-214F-5A93-4A0D6E6669D1}"/>
              </a:ext>
            </a:extLst>
          </p:cNvPr>
          <p:cNvSpPr/>
          <p:nvPr/>
        </p:nvSpPr>
        <p:spPr>
          <a:xfrm>
            <a:off x="727727" y="0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E6BCAFB-7B6F-D4EE-91BF-8C45B3851082}"/>
              </a:ext>
            </a:extLst>
          </p:cNvPr>
          <p:cNvSpPr/>
          <p:nvPr/>
        </p:nvSpPr>
        <p:spPr>
          <a:xfrm>
            <a:off x="628890" y="1784200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ACDCB430-3A88-E1BD-1039-D1CFD245E1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38794" y="6207570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86194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CDEF1-3151-26AE-B59F-B661C8A37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ulher sentada no sofá&#10;&#10;O conteúdo gerado por IA pode estar incorreto.">
            <a:extLst>
              <a:ext uri="{FF2B5EF4-FFF2-40B4-BE49-F238E27FC236}">
                <a16:creationId xmlns:a16="http://schemas.microsoft.com/office/drawing/2014/main" id="{8A3A6873-7B1C-9495-B92B-84DFB8DA3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885C6322-EEB7-A740-607D-1D8851E2108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C2F5729-610E-DA1A-E66C-F12C36C80E2F}"/>
              </a:ext>
            </a:extLst>
          </p:cNvPr>
          <p:cNvSpPr/>
          <p:nvPr/>
        </p:nvSpPr>
        <p:spPr>
          <a:xfrm>
            <a:off x="5278056" y="650430"/>
            <a:ext cx="7581417" cy="5557140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8F8F5691-DE1E-EBEA-FA73-41C33C9DF1BE}"/>
              </a:ext>
            </a:extLst>
          </p:cNvPr>
          <p:cNvSpPr/>
          <p:nvPr/>
        </p:nvSpPr>
        <p:spPr>
          <a:xfrm>
            <a:off x="5660020" y="949817"/>
            <a:ext cx="1284790" cy="1273215"/>
          </a:xfrm>
          <a:prstGeom prst="rect">
            <a:avLst/>
          </a:prstGeom>
          <a:solidFill>
            <a:srgbClr val="FAA6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86C51D6-97A0-C2B1-ACC6-B38FBC6291C8}"/>
              </a:ext>
            </a:extLst>
          </p:cNvPr>
          <p:cNvSpPr txBox="1"/>
          <p:nvPr/>
        </p:nvSpPr>
        <p:spPr>
          <a:xfrm>
            <a:off x="5890051" y="801594"/>
            <a:ext cx="96215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b="1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BB2DFA-CFD1-1530-C429-013B4182DA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55418" y="1324678"/>
            <a:ext cx="5397910" cy="4251996"/>
          </a:xfrm>
        </p:spPr>
        <p:txBody>
          <a:bodyPr>
            <a:norm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Piensa antes de publicar. 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Piensa dos, tres, cuatro </a:t>
            </a:r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veces antes de dar una respuesta amarga, grosera o sarcástica a alguien. Recuerda que tu reputación se construye con pequeños gestos.</a:t>
            </a:r>
            <a:endParaRPr lang="pt-BR" sz="79200" dirty="0">
              <a:solidFill>
                <a:schemeClr val="bg1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7EAFCF6-0365-B722-8298-BC6B6062D2E2}"/>
              </a:ext>
            </a:extLst>
          </p:cNvPr>
          <p:cNvSpPr/>
          <p:nvPr/>
        </p:nvSpPr>
        <p:spPr>
          <a:xfrm rot="5400000" flipH="1">
            <a:off x="5716987" y="4277301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B86F7F4-2C79-7AE3-2035-19BCFB6EA072}"/>
              </a:ext>
            </a:extLst>
          </p:cNvPr>
          <p:cNvSpPr/>
          <p:nvPr/>
        </p:nvSpPr>
        <p:spPr>
          <a:xfrm rot="10800000">
            <a:off x="6409239" y="5414493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2E3ABDB-FE7D-6B40-8A0C-43C75557EF72}"/>
              </a:ext>
            </a:extLst>
          </p:cNvPr>
          <p:cNvSpPr/>
          <p:nvPr/>
        </p:nvSpPr>
        <p:spPr>
          <a:xfrm>
            <a:off x="727727" y="0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FBFACAE-8EA4-E446-988F-3018D8F0E905}"/>
              </a:ext>
            </a:extLst>
          </p:cNvPr>
          <p:cNvSpPr/>
          <p:nvPr/>
        </p:nvSpPr>
        <p:spPr>
          <a:xfrm>
            <a:off x="628890" y="1784200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B287ED17-6E35-81F6-73C0-036A8A9F62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38794" y="6207570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91540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95554" y="4108083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8975D357-E043-22B2-8108-44FC30407E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6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Homem sentado em frente a computador&#10;&#10;O conteúdo gerado por IA pode estar incorreto.">
            <a:extLst>
              <a:ext uri="{FF2B5EF4-FFF2-40B4-BE49-F238E27FC236}">
                <a16:creationId xmlns:a16="http://schemas.microsoft.com/office/drawing/2014/main" id="{9F05947F-E5BC-09FB-5FE2-3D0234911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C08F656-3FA4-A105-F48A-540BD3573928}"/>
              </a:ext>
            </a:extLst>
          </p:cNvPr>
          <p:cNvSpPr txBox="1"/>
          <p:nvPr/>
        </p:nvSpPr>
        <p:spPr>
          <a:xfrm>
            <a:off x="747252" y="2611919"/>
            <a:ext cx="617471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chemeClr val="bg1"/>
                </a:solidFill>
                <a:latin typeface="Bebas Neue" panose="020B0606020202050201" pitchFamily="34" charset="0"/>
              </a:rPr>
              <a:t>CULTURA </a:t>
            </a:r>
            <a:r>
              <a:rPr lang="pt-BR" sz="7200" dirty="0">
                <a:solidFill>
                  <a:schemeClr val="bg1"/>
                </a:solidFill>
                <a:latin typeface="Bebas Neue" panose="020B0606020202050201" pitchFamily="34" charset="0"/>
              </a:rPr>
              <a:t>De</a:t>
            </a:r>
            <a:endParaRPr lang="pt-BR" sz="115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BCC0116-4E3C-B503-38F3-9C37026B6F3C}"/>
              </a:ext>
            </a:extLst>
          </p:cNvPr>
          <p:cNvSpPr txBox="1"/>
          <p:nvPr/>
        </p:nvSpPr>
        <p:spPr>
          <a:xfrm>
            <a:off x="747252" y="3734464"/>
            <a:ext cx="60960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F99E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DIÁLOGO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CC48F4D-45AE-A95A-703F-08E5FA6D56AC}"/>
              </a:ext>
            </a:extLst>
          </p:cNvPr>
          <p:cNvSpPr txBox="1"/>
          <p:nvPr/>
        </p:nvSpPr>
        <p:spPr>
          <a:xfrm>
            <a:off x="830826" y="5787584"/>
            <a:ext cx="8450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i="1" dirty="0">
                <a:solidFill>
                  <a:schemeClr val="bg1"/>
                </a:solidFill>
              </a:rPr>
              <a:t>Una nueva perspectiva para la comunicación en línea</a:t>
            </a:r>
            <a:endParaRPr lang="pt-BR" sz="2400" i="1" dirty="0">
              <a:solidFill>
                <a:schemeClr val="bg1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B5E0B312-3CCE-2061-CBA1-B8FF8FE61100}"/>
              </a:ext>
            </a:extLst>
          </p:cNvPr>
          <p:cNvSpPr/>
          <p:nvPr/>
        </p:nvSpPr>
        <p:spPr>
          <a:xfrm>
            <a:off x="604421" y="0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84775A1-D370-1DE3-2E7F-3B132DF8CD31}"/>
              </a:ext>
            </a:extLst>
          </p:cNvPr>
          <p:cNvSpPr/>
          <p:nvPr/>
        </p:nvSpPr>
        <p:spPr>
          <a:xfrm>
            <a:off x="498030" y="383587"/>
            <a:ext cx="258500" cy="641913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5128930B-5D92-EF1B-A8A0-BD5DE267EA5A}"/>
              </a:ext>
            </a:extLst>
          </p:cNvPr>
          <p:cNvSpPr/>
          <p:nvPr/>
        </p:nvSpPr>
        <p:spPr>
          <a:xfrm rot="5400000">
            <a:off x="9988356" y="-143353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F9164F12-5630-A56B-383D-80C6168E3C91}"/>
              </a:ext>
            </a:extLst>
          </p:cNvPr>
          <p:cNvSpPr/>
          <p:nvPr/>
        </p:nvSpPr>
        <p:spPr>
          <a:xfrm rot="16200000">
            <a:off x="9185875" y="1032248"/>
            <a:ext cx="191551" cy="641913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BD3E6F96-D53A-F3B2-0369-7AF994ADB1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4363155D-B53C-AEB0-7A9F-01B18E29EE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0971078" y="6046585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20117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9A475-BF37-E03A-B0F5-C28897ECA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Homem com raquete na mão&#10;&#10;O conteúdo gerado por IA pode estar incorreto.">
            <a:extLst>
              <a:ext uri="{FF2B5EF4-FFF2-40B4-BE49-F238E27FC236}">
                <a16:creationId xmlns:a16="http://schemas.microsoft.com/office/drawing/2014/main" id="{B49FE99C-5A86-686D-9D51-F4A779DC7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Imagem 1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4BF1DA8F-0491-0E4F-D84C-48EA7197914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B3F7012-CB7F-FB6C-90FD-9B74AE0BA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8602" y="751679"/>
            <a:ext cx="7770098" cy="2638459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s-ES" b="1" dirty="0"/>
              <a:t>“En la complejidad de los tiempos que vivimos, la comunicación debe entenderse más allá de la mera transmisión de información y situarse en el tenso espacio de la confianza, el vínculo y las relaciones”.</a:t>
            </a:r>
            <a:endParaRPr lang="pt-BR" sz="3200" b="1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1AB5ACB-0DFE-6035-E364-6287A07F3491}"/>
              </a:ext>
            </a:extLst>
          </p:cNvPr>
          <p:cNvSpPr/>
          <p:nvPr/>
        </p:nvSpPr>
        <p:spPr>
          <a:xfrm rot="5400000">
            <a:off x="3150106" y="3812613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A55939B-0D72-501B-7973-F2C281697662}"/>
              </a:ext>
            </a:extLst>
          </p:cNvPr>
          <p:cNvSpPr/>
          <p:nvPr/>
        </p:nvSpPr>
        <p:spPr>
          <a:xfrm rot="5400000">
            <a:off x="4617397" y="5875752"/>
            <a:ext cx="258500" cy="641913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4BFDD2E-CD92-45E8-5467-A65758607898}"/>
              </a:ext>
            </a:extLst>
          </p:cNvPr>
          <p:cNvSpPr/>
          <p:nvPr/>
        </p:nvSpPr>
        <p:spPr>
          <a:xfrm>
            <a:off x="11589415" y="828986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550941E-37E9-989D-BD27-88C79F14C421}"/>
              </a:ext>
            </a:extLst>
          </p:cNvPr>
          <p:cNvSpPr/>
          <p:nvPr/>
        </p:nvSpPr>
        <p:spPr>
          <a:xfrm rot="16200000">
            <a:off x="11361233" y="818807"/>
            <a:ext cx="191551" cy="641913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3F498448-5EBD-0AD5-5E99-56920A790E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8835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AD0186-A42D-96EC-D209-92F640F05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Homem sentado em frente a teclado de computador&#10;&#10;O conteúdo gerado por IA pode estar incorreto.">
            <a:extLst>
              <a:ext uri="{FF2B5EF4-FFF2-40B4-BE49-F238E27FC236}">
                <a16:creationId xmlns:a16="http://schemas.microsoft.com/office/drawing/2014/main" id="{50E1278B-5CC4-BA67-E66E-CA978BD13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846970D3-3F00-2909-81A5-06764847D04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990EA325-3397-A72D-92A5-67B48E4F3AA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DE233D7-DB6A-805D-03E9-8C61B18AC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5134" y="1053298"/>
            <a:ext cx="5921910" cy="4548905"/>
          </a:xfrm>
        </p:spPr>
        <p:txBody>
          <a:bodyPr>
            <a:normAutofit/>
          </a:bodyPr>
          <a:lstStyle/>
          <a:p>
            <a:pPr algn="r">
              <a:lnSpc>
                <a:spcPct val="130000"/>
              </a:lnSpc>
            </a:pPr>
            <a:r>
              <a:rPr lang="es-ES" sz="3200" dirty="0"/>
              <a:t>Aunque hay una comunicación cada vez más agresiva en las redes sociales, </a:t>
            </a:r>
            <a:r>
              <a:rPr lang="es-ES" sz="3200" b="1" dirty="0">
                <a:solidFill>
                  <a:srgbClr val="9A3A29"/>
                </a:solidFill>
              </a:rPr>
              <a:t>existen herramientas para reducir el impacto negativo</a:t>
            </a:r>
            <a:r>
              <a:rPr lang="es-ES" sz="3200" dirty="0"/>
              <a:t> de esta actitud.</a:t>
            </a:r>
            <a:endParaRPr lang="pt-BR" sz="480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51B0BB8-9DCF-558D-3471-58E1FD956488}"/>
              </a:ext>
            </a:extLst>
          </p:cNvPr>
          <p:cNvSpPr/>
          <p:nvPr/>
        </p:nvSpPr>
        <p:spPr>
          <a:xfrm rot="5400000">
            <a:off x="7257744" y="-1374044"/>
            <a:ext cx="45719" cy="472247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ECE5783-5E86-6DF9-8F6E-C10768ADCFBD}"/>
              </a:ext>
            </a:extLst>
          </p:cNvPr>
          <p:cNvSpPr/>
          <p:nvPr/>
        </p:nvSpPr>
        <p:spPr>
          <a:xfrm>
            <a:off x="5496634" y="809676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57382F9-B63F-BFBA-8823-628005016EEC}"/>
              </a:ext>
            </a:extLst>
          </p:cNvPr>
          <p:cNvSpPr/>
          <p:nvPr/>
        </p:nvSpPr>
        <p:spPr>
          <a:xfrm>
            <a:off x="9301601" y="4874936"/>
            <a:ext cx="45719" cy="29473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70D4980-5123-4AD8-9224-0668F0E55208}"/>
              </a:ext>
            </a:extLst>
          </p:cNvPr>
          <p:cNvSpPr/>
          <p:nvPr/>
        </p:nvSpPr>
        <p:spPr>
          <a:xfrm rot="16200000">
            <a:off x="9108389" y="4606509"/>
            <a:ext cx="191551" cy="641913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C16AC3E-4BF5-829D-8AC7-4EE0883F38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92021" y="241298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86528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07CB6-BDC9-7869-51A6-0970BA039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Homem com laptop no colo&#10;&#10;O conteúdo gerado por IA pode estar incorreto.">
            <a:extLst>
              <a:ext uri="{FF2B5EF4-FFF2-40B4-BE49-F238E27FC236}">
                <a16:creationId xmlns:a16="http://schemas.microsoft.com/office/drawing/2014/main" id="{9228F88A-D26E-AF1B-AD74-6F3D7D4FD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83D3E401-F9D4-D028-6133-6D33590365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B0543D9A-7B9B-44C7-F707-15A90B896D88}"/>
              </a:ext>
            </a:extLst>
          </p:cNvPr>
          <p:cNvSpPr txBox="1"/>
          <p:nvPr/>
        </p:nvSpPr>
        <p:spPr>
          <a:xfrm>
            <a:off x="5515975" y="2526383"/>
            <a:ext cx="60940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Century Gothic" panose="020B0502020202020204" pitchFamily="34" charset="0"/>
              </a:rPr>
              <a:t> EN LAS REDES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ED51E12-507E-BCF2-2ECF-E10CE15400F5}"/>
              </a:ext>
            </a:extLst>
          </p:cNvPr>
          <p:cNvSpPr txBox="1"/>
          <p:nvPr/>
        </p:nvSpPr>
        <p:spPr>
          <a:xfrm>
            <a:off x="5515975" y="818224"/>
            <a:ext cx="6096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3800" dirty="0">
                <a:solidFill>
                  <a:srgbClr val="FF9933"/>
                </a:solidFill>
                <a:latin typeface="Bebas Neue" panose="020B0606020202050201" pitchFamily="34" charset="0"/>
              </a:rPr>
              <a:t>AGRESIÓN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9C8D30E-B560-42D0-3507-627DE9F27863}"/>
              </a:ext>
            </a:extLst>
          </p:cNvPr>
          <p:cNvSpPr/>
          <p:nvPr/>
        </p:nvSpPr>
        <p:spPr>
          <a:xfrm rot="5400000" flipH="1">
            <a:off x="9928859" y="2273257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65168D3-667A-16BF-38F8-B54B103E23D8}"/>
              </a:ext>
            </a:extLst>
          </p:cNvPr>
          <p:cNvSpPr/>
          <p:nvPr/>
        </p:nvSpPr>
        <p:spPr>
          <a:xfrm rot="10800000">
            <a:off x="8673436" y="3567743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E4F3F96-83D1-AB18-17F3-006856A233C9}"/>
              </a:ext>
            </a:extLst>
          </p:cNvPr>
          <p:cNvSpPr/>
          <p:nvPr/>
        </p:nvSpPr>
        <p:spPr>
          <a:xfrm>
            <a:off x="5514045" y="-379576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04B1AD2-FC99-55A0-1654-E0E791E86BA3}"/>
              </a:ext>
            </a:extLst>
          </p:cNvPr>
          <p:cNvSpPr/>
          <p:nvPr/>
        </p:nvSpPr>
        <p:spPr>
          <a:xfrm>
            <a:off x="5415208" y="1404624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2C81EB8-E545-16F5-6752-57DA59FBF7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43581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BDBD2-E68F-6B85-41A4-EC10D1B52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sentado na cama&#10;&#10;O conteúdo gerado por IA pode estar incorreto.">
            <a:extLst>
              <a:ext uri="{FF2B5EF4-FFF2-40B4-BE49-F238E27FC236}">
                <a16:creationId xmlns:a16="http://schemas.microsoft.com/office/drawing/2014/main" id="{DD4DAE78-ABD5-7205-2A5E-E12189575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C17409A-A8E1-173D-35B5-7B570F61BA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1E7FB6E-C247-A444-5B5A-94F3B6371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6673" y="1543825"/>
            <a:ext cx="5969046" cy="661921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s-ES" sz="4000" dirty="0"/>
              <a:t>Comunicarse es, por lo tanto,</a:t>
            </a:r>
            <a:endParaRPr lang="pt-BR" sz="88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C7DE537-EA1F-B213-65A4-A93D34444F19}"/>
              </a:ext>
            </a:extLst>
          </p:cNvPr>
          <p:cNvSpPr txBox="1"/>
          <p:nvPr/>
        </p:nvSpPr>
        <p:spPr>
          <a:xfrm>
            <a:off x="5035829" y="1920611"/>
            <a:ext cx="69907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9600" dirty="0" err="1">
                <a:solidFill>
                  <a:srgbClr val="9A3A29"/>
                </a:solidFill>
                <a:latin typeface="Bebas Neue" panose="020B0606020202050201" pitchFamily="34" charset="0"/>
              </a:rPr>
              <a:t>relacionarse</a:t>
            </a:r>
            <a:endParaRPr lang="pt-BR" sz="9600" dirty="0">
              <a:solidFill>
                <a:srgbClr val="9A3A29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C870932-AFC8-EEB1-1253-732ED9584573}"/>
              </a:ext>
            </a:extLst>
          </p:cNvPr>
          <p:cNvSpPr/>
          <p:nvPr/>
        </p:nvSpPr>
        <p:spPr>
          <a:xfrm rot="5400000" flipH="1">
            <a:off x="9786619" y="1981509"/>
            <a:ext cx="45719" cy="30784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54496B6-8B0D-D5CD-98ED-FACD5FBB96F3}"/>
              </a:ext>
            </a:extLst>
          </p:cNvPr>
          <p:cNvSpPr/>
          <p:nvPr/>
        </p:nvSpPr>
        <p:spPr>
          <a:xfrm rot="10800000">
            <a:off x="8531196" y="3275995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F8C2B82-BEDD-F674-F0ED-6A6F6495E102}"/>
              </a:ext>
            </a:extLst>
          </p:cNvPr>
          <p:cNvSpPr/>
          <p:nvPr/>
        </p:nvSpPr>
        <p:spPr>
          <a:xfrm>
            <a:off x="576806" y="-245985"/>
            <a:ext cx="45719" cy="357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572D9E43-4552-3E01-C365-F2DA78D0FB60}"/>
              </a:ext>
            </a:extLst>
          </p:cNvPr>
          <p:cNvSpPr/>
          <p:nvPr/>
        </p:nvSpPr>
        <p:spPr>
          <a:xfrm>
            <a:off x="500828" y="2954969"/>
            <a:ext cx="202753" cy="737012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09552F8B-6770-92FD-AB1C-96B5FA10D7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566284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BBF04-D6B0-DDCA-1D0F-F434F1111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com celular na mão&#10;&#10;O conteúdo gerado por IA pode estar incorreto.">
            <a:extLst>
              <a:ext uri="{FF2B5EF4-FFF2-40B4-BE49-F238E27FC236}">
                <a16:creationId xmlns:a16="http://schemas.microsoft.com/office/drawing/2014/main" id="{CF070FA7-F2E3-DC50-18FD-F5B6D3EA8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D28D8D3A-B8C1-EBFB-6FA1-AD4630B3901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9583795-9EE4-6CC0-E788-58CD95300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1601" y="986657"/>
            <a:ext cx="6105832" cy="164838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/>
              <a:t>La lógica que prevalece en</a:t>
            </a:r>
            <a:endParaRPr lang="pt-BR"/>
          </a:p>
          <a:p>
            <a:pPr algn="r">
              <a:lnSpc>
                <a:spcPct val="130000"/>
              </a:lnSpc>
              <a:spcBef>
                <a:spcPts val="0"/>
              </a:spcBef>
            </a:pPr>
            <a:r>
              <a:rPr lang="es-ES" sz="2800" dirty="0"/>
              <a:t>las redes sociales digitales es la de estimular el choque, con predominio de la confrontación, sin escuchar adecuadamente los argumentos contrarios. </a:t>
            </a:r>
            <a:r>
              <a:rPr lang="es-ES" sz="2800" b="1" dirty="0">
                <a:solidFill>
                  <a:srgbClr val="9A3A29"/>
                </a:solidFill>
                <a:latin typeface="Abrade Black" panose="00000900000000000000" pitchFamily="2" charset="0"/>
              </a:rPr>
              <a:t>El problema no es el debate de ideas, sino la forma violenta en que sucede.</a:t>
            </a:r>
            <a:endParaRPr lang="pt-BR" sz="2800" b="1" dirty="0">
              <a:solidFill>
                <a:srgbClr val="9A3A29"/>
              </a:solidFill>
              <a:latin typeface="Abrade Black" panose="00000900000000000000" pitchFamily="2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4AD8744-F2E0-A556-D2A5-0454327E1E7E}"/>
              </a:ext>
            </a:extLst>
          </p:cNvPr>
          <p:cNvSpPr/>
          <p:nvPr/>
        </p:nvSpPr>
        <p:spPr>
          <a:xfrm rot="5400000">
            <a:off x="6565898" y="-529723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E1E49AD-9A5E-F812-5435-8CD50434252D}"/>
              </a:ext>
            </a:extLst>
          </p:cNvPr>
          <p:cNvSpPr/>
          <p:nvPr/>
        </p:nvSpPr>
        <p:spPr>
          <a:xfrm rot="10800000">
            <a:off x="5456519" y="865366"/>
            <a:ext cx="258500" cy="641913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978060E-CEF6-8F3A-5F25-E25FAB047C6F}"/>
              </a:ext>
            </a:extLst>
          </p:cNvPr>
          <p:cNvSpPr/>
          <p:nvPr/>
        </p:nvSpPr>
        <p:spPr>
          <a:xfrm flipH="1">
            <a:off x="11536677" y="2278792"/>
            <a:ext cx="45719" cy="4725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33F1FBA-B218-56C2-B932-9F7D9F3B48A5}"/>
              </a:ext>
            </a:extLst>
          </p:cNvPr>
          <p:cNvSpPr/>
          <p:nvPr/>
        </p:nvSpPr>
        <p:spPr>
          <a:xfrm>
            <a:off x="11435300" y="1969668"/>
            <a:ext cx="248472" cy="8284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5CBF394A-46FE-E4DF-0CBD-8869615004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72357" y="260961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6134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183A6-77C2-936C-89B0-E8AE06CB9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9FC8C468-7857-DDC7-A262-670B34757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445075F3-BB94-1877-A9E2-BA68D755CAF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AD6B8E4-6FDE-976F-6505-4E8F1B9C8A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0483" y="923731"/>
            <a:ext cx="6508954" cy="164838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130000"/>
              </a:lnSpc>
            </a:pPr>
            <a:r>
              <a:rPr lang="es-ES" sz="2800" b="1" dirty="0">
                <a:solidFill>
                  <a:schemeClr val="bg1"/>
                </a:solidFill>
                <a:latin typeface="Abrade Med"/>
              </a:rPr>
              <a:t>Los estudios demuestran que la agresividad en las redes sociales genera malentendidos y conflictos, especialmente en un entorno virtual, en el que </a:t>
            </a:r>
            <a:r>
              <a:rPr lang="es-ES" sz="2800" b="1" dirty="0">
                <a:solidFill>
                  <a:srgbClr val="F99E2F"/>
                </a:solidFill>
                <a:latin typeface="Abrade Med"/>
              </a:rPr>
              <a:t>el tono del mensaje a menudo se malinterpreta.</a:t>
            </a:r>
            <a:endParaRPr lang="pt-BR" sz="2800" b="1" dirty="0">
              <a:solidFill>
                <a:srgbClr val="F99E2F"/>
              </a:solidFill>
              <a:latin typeface="Abrade Med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C18E143-3947-1055-298B-942B86A32D94}"/>
              </a:ext>
            </a:extLst>
          </p:cNvPr>
          <p:cNvSpPr txBox="1"/>
          <p:nvPr/>
        </p:nvSpPr>
        <p:spPr>
          <a:xfrm>
            <a:off x="870483" y="481724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i="1" dirty="0">
                <a:solidFill>
                  <a:schemeClr val="bg1"/>
                </a:solidFill>
              </a:rPr>
              <a:t>(Elizabeth </a:t>
            </a:r>
            <a:r>
              <a:rPr lang="pt-BR" i="1" dirty="0" err="1">
                <a:solidFill>
                  <a:schemeClr val="bg1"/>
                </a:solidFill>
              </a:rPr>
              <a:t>Seabrook</a:t>
            </a:r>
            <a:r>
              <a:rPr lang="pt-BR" i="1" dirty="0">
                <a:solidFill>
                  <a:schemeClr val="bg1"/>
                </a:solidFill>
              </a:rPr>
              <a:t>, Margaret Kern y Nikki </a:t>
            </a:r>
            <a:r>
              <a:rPr lang="pt-BR" i="1" dirty="0" err="1">
                <a:solidFill>
                  <a:schemeClr val="bg1"/>
                </a:solidFill>
              </a:rPr>
              <a:t>Rickard</a:t>
            </a:r>
            <a:r>
              <a:rPr lang="pt-BR" i="1" dirty="0">
                <a:solidFill>
                  <a:schemeClr val="bg1"/>
                </a:solidFill>
              </a:rPr>
              <a:t>, “Social networking sites, </a:t>
            </a:r>
            <a:r>
              <a:rPr lang="pt-BR" i="1" dirty="0" err="1">
                <a:solidFill>
                  <a:schemeClr val="bg1"/>
                </a:solidFill>
              </a:rPr>
              <a:t>depression</a:t>
            </a:r>
            <a:r>
              <a:rPr lang="pt-BR" i="1" dirty="0">
                <a:solidFill>
                  <a:schemeClr val="bg1"/>
                </a:solidFill>
              </a:rPr>
              <a:t>, </a:t>
            </a:r>
            <a:r>
              <a:rPr lang="pt-BR" i="1" dirty="0" err="1">
                <a:solidFill>
                  <a:schemeClr val="bg1"/>
                </a:solidFill>
              </a:rPr>
              <a:t>and</a:t>
            </a:r>
            <a:r>
              <a:rPr lang="pt-BR" i="1" dirty="0">
                <a:solidFill>
                  <a:schemeClr val="bg1"/>
                </a:solidFill>
              </a:rPr>
              <a:t> </a:t>
            </a:r>
            <a:r>
              <a:rPr lang="pt-BR" i="1" dirty="0" err="1">
                <a:solidFill>
                  <a:schemeClr val="bg1"/>
                </a:solidFill>
              </a:rPr>
              <a:t>anxiety</a:t>
            </a:r>
            <a:r>
              <a:rPr lang="pt-BR" i="1" dirty="0">
                <a:solidFill>
                  <a:schemeClr val="bg1"/>
                </a:solidFill>
              </a:rPr>
              <a:t>: A </a:t>
            </a:r>
            <a:r>
              <a:rPr lang="pt-BR" i="1" dirty="0" err="1">
                <a:solidFill>
                  <a:schemeClr val="bg1"/>
                </a:solidFill>
              </a:rPr>
              <a:t>systematic</a:t>
            </a:r>
            <a:r>
              <a:rPr lang="pt-BR" i="1" dirty="0">
                <a:solidFill>
                  <a:schemeClr val="bg1"/>
                </a:solidFill>
              </a:rPr>
              <a:t> review”, JMIR Mental Health 3.4 [2016]).</a:t>
            </a:r>
            <a:endParaRPr lang="pt-BR" i="1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55A6EB3-2880-5830-80A1-44A80E58262A}"/>
              </a:ext>
            </a:extLst>
          </p:cNvPr>
          <p:cNvSpPr/>
          <p:nvPr/>
        </p:nvSpPr>
        <p:spPr>
          <a:xfrm rot="10800000" flipH="1">
            <a:off x="11423117" y="3779521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CD2998E-EBE6-2D00-E919-A282826E76E7}"/>
              </a:ext>
            </a:extLst>
          </p:cNvPr>
          <p:cNvSpPr/>
          <p:nvPr/>
        </p:nvSpPr>
        <p:spPr>
          <a:xfrm rot="10800000">
            <a:off x="11316726" y="5569655"/>
            <a:ext cx="258500" cy="641913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F929E42-A2A9-03F7-612C-AFB90EFB70F3}"/>
              </a:ext>
            </a:extLst>
          </p:cNvPr>
          <p:cNvSpPr/>
          <p:nvPr/>
        </p:nvSpPr>
        <p:spPr>
          <a:xfrm rot="16200000" flipH="1">
            <a:off x="2001133" y="2547259"/>
            <a:ext cx="45719" cy="4047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CB5914C-23BE-8F2E-FF22-E1EC73F4840D}"/>
              </a:ext>
            </a:extLst>
          </p:cNvPr>
          <p:cNvSpPr/>
          <p:nvPr/>
        </p:nvSpPr>
        <p:spPr>
          <a:xfrm rot="5400000">
            <a:off x="3859528" y="4224317"/>
            <a:ext cx="222546" cy="6740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202144D-A69D-7AEA-9B7F-2FE38036E8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335574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B2D15-9BAD-D818-9D8A-EC17232BF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Mão segurando telefone celular com letras&#10;&#10;O conteúdo gerado por IA pode estar incorreto.">
            <a:extLst>
              <a:ext uri="{FF2B5EF4-FFF2-40B4-BE49-F238E27FC236}">
                <a16:creationId xmlns:a16="http://schemas.microsoft.com/office/drawing/2014/main" id="{31C61602-5777-912A-B396-01C5AD95D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C35F403-81D6-684C-9E67-182BD6E809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ABC03141-45F2-CC64-BA7C-8F1AF1220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633" y="4854389"/>
            <a:ext cx="11818373" cy="164838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2600" dirty="0">
                <a:solidFill>
                  <a:schemeClr val="bg1"/>
                </a:solidFill>
                <a:latin typeface="Abrade Med"/>
              </a:rPr>
              <a:t>La comunicación crea un espacio hostil y dañino para la salud mental de los usuarios, con interacciones negativas como el ciberbullying y la crítica.</a:t>
            </a:r>
            <a:endParaRPr lang="pt-BR" sz="2600" dirty="0">
              <a:solidFill>
                <a:schemeClr val="bg1"/>
              </a:solidFill>
              <a:latin typeface="Abrade Med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DC71314-1794-63ED-64AC-310FA46077D8}"/>
              </a:ext>
            </a:extLst>
          </p:cNvPr>
          <p:cNvSpPr txBox="1"/>
          <p:nvPr/>
        </p:nvSpPr>
        <p:spPr>
          <a:xfrm>
            <a:off x="255635" y="6022070"/>
            <a:ext cx="11818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600" dirty="0">
                <a:solidFill>
                  <a:srgbClr val="FF9933"/>
                </a:solidFill>
                <a:latin typeface="Bebas Neue" panose="020B0606020202050201" pitchFamily="34" charset="0"/>
              </a:rPr>
              <a:t>Estas interacciones pueden disminuir la autoestima y aumentar los síntomas de depresión y ansiedad.</a:t>
            </a:r>
            <a:endParaRPr lang="pt-BR" sz="2600" dirty="0">
              <a:solidFill>
                <a:srgbClr val="FF9933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40AC8A5-D5DF-B8ED-223E-EE3DAD14E485}"/>
              </a:ext>
            </a:extLst>
          </p:cNvPr>
          <p:cNvSpPr/>
          <p:nvPr/>
        </p:nvSpPr>
        <p:spPr>
          <a:xfrm rot="5400000" flipH="1">
            <a:off x="10629899" y="3027251"/>
            <a:ext cx="45719" cy="307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83A4974-F0CE-F23A-B160-3D55AD6F243A}"/>
              </a:ext>
            </a:extLst>
          </p:cNvPr>
          <p:cNvSpPr/>
          <p:nvPr/>
        </p:nvSpPr>
        <p:spPr>
          <a:xfrm rot="10800000">
            <a:off x="9506556" y="4094875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B62B633-8474-6785-15EF-220717A54A0B}"/>
              </a:ext>
            </a:extLst>
          </p:cNvPr>
          <p:cNvSpPr/>
          <p:nvPr/>
        </p:nvSpPr>
        <p:spPr>
          <a:xfrm>
            <a:off x="767008" y="241975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FC961E6-0E67-4502-67A7-4A9B451AB158}"/>
              </a:ext>
            </a:extLst>
          </p:cNvPr>
          <p:cNvSpPr/>
          <p:nvPr/>
        </p:nvSpPr>
        <p:spPr>
          <a:xfrm>
            <a:off x="665631" y="1967018"/>
            <a:ext cx="248472" cy="828449"/>
          </a:xfrm>
          <a:prstGeom prst="rect">
            <a:avLst/>
          </a:prstGeom>
          <a:solidFill>
            <a:srgbClr val="9A3A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368C6C9-45F1-A6AC-E1D6-82F57AB3D4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5822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45FB5625-AFD2-49B7-A397-02DF9E3470C0}"/>
</file>

<file path=customXml/itemProps2.xml><?xml version="1.0" encoding="utf-8"?>
<ds:datastoreItem xmlns:ds="http://schemas.openxmlformats.org/officeDocument/2006/customXml" ds:itemID="{B670B5B1-58B4-42AB-9FE8-1EB82BB8D59E}"/>
</file>

<file path=customXml/itemProps3.xml><?xml version="1.0" encoding="utf-8"?>
<ds:datastoreItem xmlns:ds="http://schemas.openxmlformats.org/officeDocument/2006/customXml" ds:itemID="{DF1CD180-B088-4097-AF4C-977432413E30}"/>
</file>

<file path=docProps/app.xml><?xml version="1.0" encoding="utf-8"?>
<Properties xmlns="http://schemas.openxmlformats.org/officeDocument/2006/extended-properties" xmlns:vt="http://schemas.openxmlformats.org/officeDocument/2006/docPropsVTypes">
  <TotalTime>1594</TotalTime>
  <Words>424</Words>
  <Application>Microsoft Office PowerPoint</Application>
  <PresentationFormat>Widescreen</PresentationFormat>
  <Paragraphs>42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27</cp:revision>
  <dcterms:created xsi:type="dcterms:W3CDTF">2025-03-24T16:10:35Z</dcterms:created>
  <dcterms:modified xsi:type="dcterms:W3CDTF">2025-05-27T19:16:28Z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